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7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atalpa nana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Catalpa nana</a:t>
            </a:r>
          </a:p>
        </p:txBody>
      </p:sp>
      <p:sp>
        <p:nvSpPr>
          <p:cNvPr id="120" name="Lindenmayer system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5E5E5E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Lindenmayer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ully grown tre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Fully grown tree</a:t>
            </a:r>
          </a:p>
        </p:txBody>
      </p:sp>
      <p:pic>
        <p:nvPicPr>
          <p:cNvPr id="123" name="58543268_387989371795244_1032992037583978496_n.png" descr="58543268_387989371795244_1032992037583978496_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7113" y="2659738"/>
            <a:ext cx="5950574" cy="61613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3919" y="1148644"/>
            <a:ext cx="2727691" cy="3067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9611" y="1112035"/>
            <a:ext cx="6173691" cy="7728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3919" y="4629986"/>
            <a:ext cx="2727691" cy="4176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ea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Leaf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886" y="2417589"/>
            <a:ext cx="8307028" cy="6645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216" y="757339"/>
            <a:ext cx="4533075" cy="3630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40854" y="2873955"/>
            <a:ext cx="6041367" cy="4005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216" y="5400767"/>
            <a:ext cx="4533075" cy="305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